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1"/>
  </p:notesMasterIdLst>
  <p:handoutMasterIdLst>
    <p:handoutMasterId r:id="rId22"/>
  </p:handoutMasterIdLst>
  <p:sldIdLst>
    <p:sldId id="274" r:id="rId5"/>
    <p:sldId id="257" r:id="rId6"/>
    <p:sldId id="259" r:id="rId7"/>
    <p:sldId id="261" r:id="rId8"/>
    <p:sldId id="262" r:id="rId9"/>
    <p:sldId id="258" r:id="rId10"/>
    <p:sldId id="263" r:id="rId11"/>
    <p:sldId id="276" r:id="rId12"/>
    <p:sldId id="265" r:id="rId13"/>
    <p:sldId id="277" r:id="rId14"/>
    <p:sldId id="279" r:id="rId15"/>
    <p:sldId id="280" r:id="rId16"/>
    <p:sldId id="281" r:id="rId17"/>
    <p:sldId id="282" r:id="rId18"/>
    <p:sldId id="283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DD2"/>
    <a:srgbClr val="70ADC9"/>
    <a:srgbClr val="333333"/>
    <a:srgbClr val="AE323E"/>
    <a:srgbClr val="B20000"/>
    <a:srgbClr val="C20000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6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9A564E-F991-4E01-8B29-5FE826471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4905FA-E53C-4164-BC16-1DB5AE849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9237E-42AE-4395-95FE-68B7F9A82977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AD908-5C8D-4B66-93B0-8E08A67DE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AD908-5C8D-4B66-93B0-8E08A67DE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AD908-5C8D-4B66-93B0-8E08A67DE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AD908-5C8D-4B66-93B0-8E08A67DE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6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AD908-5C8D-4B66-93B0-8E08A67DE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7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E62CB-D00D-45EF-8D84-EB439DB06A00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08A58-2319-4F17-A077-5B2244CB7F69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C58C2-065D-468E-AC50-4B7F2D28868B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7FEC3-3099-412A-BCE6-009C5F00B471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D0AB2-07D7-4F8A-8148-42D49B9EBA4C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97351-1E77-4813-BC78-6ACB8A806B26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97351-1E77-4813-BC78-6ACB8A806B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AD908-5C8D-4B66-93B0-8E08A67DEB4D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AD908-5C8D-4B66-93B0-8E08A67DEB4D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8EBB-F869-4945-A2BF-012948E49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BDA13-523F-4EFD-9FE3-FB13DC3AB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35DD3-7A5F-4A32-9D14-5E43D1D4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BAC7-6E7D-48C5-A871-71E97A42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1C60B-6A7F-4E38-AFDB-B77366C5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BD67-1DF1-468D-8BBD-FAFE1B26B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7BCF-A6A8-4CD9-8865-37929E23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DA241-684C-477C-9D9F-AF48B5270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19B4-9EE1-4985-B623-9840BB35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948E-20EB-4D99-8574-B3852FE1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FFB65-68A6-4D0B-A4D6-B6F72506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BA51-EB62-4FB9-A938-8DAFE6BB1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1CA06-FDF7-41E7-BC89-94D9F6D07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36400-A1BF-4F22-A1C0-12DE4E558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6B7EA-9655-4E56-BE77-9D524C87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FF01A-B021-412E-BA00-AF199977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46F1-D9F6-4477-BEB1-745C04EA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9A39-B5C1-4495-B8E2-2B415DFA0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BB9313-5D1B-458F-BF92-4648C967F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AB91-5EDE-41E3-9667-EFED33F1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6547-41B3-4282-A1F2-E1F759AC5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578E-AD32-4DFF-A425-3342F606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D8CA-1B49-4506-A681-DAEDE822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7CCE-8A08-44FD-B4C0-2A8A7129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87CF-9069-4609-882C-4860150FC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77AC-01B6-4F80-AFD8-64212A9C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776B4-C871-4CA7-89A6-1F64E4A00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86876-D613-4A67-930A-763D3668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077B1-AF54-41CF-A160-2745A836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749D-64CD-4599-AEE6-2E85FB0F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C374-EF49-4B7C-8B78-A63814859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7EE2-A65C-4243-B837-2807DCE2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8106-CBDF-4FFD-961A-21A684B8C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F3199-6FC7-40CC-8331-01D2710F1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3CEEF-CF31-40FA-AAB7-618DE8FC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72F0F-38F7-468C-BC92-84CCD581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40F4-5A0C-43CE-B494-4077D31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C5A8-4AAC-4204-8A08-0EDE0C75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0630-6D88-4CEA-BDDE-47C6864E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DEFF6-F9F1-48B8-BF43-D04E1FA36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3FF6B-7217-4C69-A692-1EF1DADF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E6B79-E75C-4554-8C5B-1051C023F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45222-A99C-432E-98FF-4C17AEF9F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87683-011B-4E21-8F38-8B2EFC92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7EB67-C8FD-40D1-A8FB-B334816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77EF2-B182-4A18-BB98-27FB583F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4A1-F6C5-4B9E-AD78-9C7F260C3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7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4C2C-8EA1-43F5-97F2-732E9F29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DE8DE-B040-4BAC-81FB-4A4CF48F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0052A-E51B-4D9C-A77B-AFC46A85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3437-910A-4292-963D-6712E894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CBB-F8D2-47DB-A45D-97FE6504F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73E9C-616D-47E8-9769-AC70E3B9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C4000-5F4E-4650-A4F9-955BAF5D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B968A-0F54-433A-BC3D-EB67BD16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772F-59C0-4E22-ACB7-E19E72C3A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8AF-4C8B-4F55-89EB-15DDE531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498C-6A4B-4F30-9DA8-79F526BC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6272D-3DF7-4A0F-AF12-9C79CFC94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9496F-62C7-4654-A5A5-A4C48932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7A7D7-9CEA-4AE7-B882-05328F6B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DA796-6AFD-448E-85C1-D6F00E43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000F-177F-492D-8CA3-87AF94802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D13C-5305-4044-9B9D-33E3757C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2CBD4-72C3-4F3C-B37F-480D7AA90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A469F-74A9-42BB-90A0-F07B95656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99EEB-E8F7-48E6-A036-0C448CDF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61BD0-5DB8-400D-8583-FFC1151F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2CB3E-67A1-4EF9-8063-DFACDFFD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1A5-901E-4CEE-A3DF-AF15855E6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C86FE-5CC0-42ED-9D1A-3A6E04E0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CF20-8877-454D-809A-91F61D72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A7E3-29B1-4185-A79B-413A5FE6A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C227-228A-45F7-AC9A-A0C3FFDCA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06C88-5DC3-41A9-9294-A93796220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747-F88C-43E5-933D-2C61572FF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8F06898E-8006-4C5E-BC6A-13F830FF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575622"/>
            <a:ext cx="7670799" cy="17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6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Special Services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Inventory management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Purchase order tracking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Customized inland carriage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Customs documentation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All available in U.S. &amp; overseas</a:t>
            </a: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82" y="2037663"/>
            <a:ext cx="2542314" cy="169470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79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Trade Shows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41" y="2037432"/>
            <a:ext cx="2798010" cy="209850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4B7E1AF4-F22F-4338-9AEC-1BD2FABA6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77365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Dedicated division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experienced in the industry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Official carrier for trade shows worldwide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Show-to-show caravans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Personalized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609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Utilities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41" y="2157496"/>
            <a:ext cx="2798010" cy="185837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C1D76E6D-AA65-41CC-8813-613BB944F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2370873"/>
            <a:ext cx="4876800" cy="26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Highly trained, experienced staff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Charters &amp; expedited ground service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Certified in dangerous goods handling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Entergy’s Nuclear Supply Chain Leader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Fossil fuel, hydro operations</a:t>
            </a:r>
          </a:p>
        </p:txBody>
      </p:sp>
    </p:spTree>
    <p:extLst>
      <p:ext uri="{BB962C8B-B14F-4D97-AF65-F5344CB8AC3E}">
        <p14:creationId xmlns:p14="http://schemas.microsoft.com/office/powerpoint/2010/main" val="28922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Performing Arts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72" y="2108853"/>
            <a:ext cx="2787220" cy="185837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CC681065-A497-4720-883D-93D27480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516718"/>
            <a:ext cx="4876800" cy="26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Division specializing in industry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Dance troupes, symphonies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Film production, concert tours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Broadway, Off-Broadway plays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Show-to-show services</a:t>
            </a:r>
          </a:p>
        </p:txBody>
      </p:sp>
    </p:spTree>
    <p:extLst>
      <p:ext uri="{BB962C8B-B14F-4D97-AF65-F5344CB8AC3E}">
        <p14:creationId xmlns:p14="http://schemas.microsoft.com/office/powerpoint/2010/main" val="25692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Industrial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07" y="2156879"/>
            <a:ext cx="3048762" cy="184301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0FD129AB-D2D8-4E5A-9A28-9F7BBEECE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93728"/>
            <a:ext cx="4876800" cy="26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Critical deliveries reduce down time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Pulp &amp; Paper mills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Automotive manufacturing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Web-fed operations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mass production facilities</a:t>
            </a:r>
          </a:p>
        </p:txBody>
      </p:sp>
    </p:spTree>
    <p:extLst>
      <p:ext uri="{BB962C8B-B14F-4D97-AF65-F5344CB8AC3E}">
        <p14:creationId xmlns:p14="http://schemas.microsoft.com/office/powerpoint/2010/main" val="11559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Medical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004570E-F900-4469-B6D8-44DC450B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776148"/>
            <a:ext cx="3823334" cy="23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38" y="2156879"/>
            <a:ext cx="2767299" cy="184301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1B61747-2311-4E63-9B23-666AF5EF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04" y="2386198"/>
            <a:ext cx="4876800" cy="26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Dedicated staff assigned to industry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Anatomical research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Surgical/diagnostic equipment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Pharmaceuticals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Bio-hazardous material experts</a:t>
            </a:r>
          </a:p>
        </p:txBody>
      </p:sp>
    </p:spTree>
    <p:extLst>
      <p:ext uri="{BB962C8B-B14F-4D97-AF65-F5344CB8AC3E}">
        <p14:creationId xmlns:p14="http://schemas.microsoft.com/office/powerpoint/2010/main" val="4135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540" y="1093582"/>
            <a:ext cx="5373370" cy="1325563"/>
          </a:xfrm>
        </p:spPr>
        <p:txBody>
          <a:bodyPr>
            <a:norm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 Need is Performance,</a:t>
            </a:r>
            <a:br>
              <a:rPr lang="en-US" sz="3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Airways Delivers…</a:t>
            </a:r>
          </a:p>
        </p:txBody>
      </p:sp>
      <p:pic>
        <p:nvPicPr>
          <p:cNvPr id="73" name="Graphic 72" descr="Airplane">
            <a:extLst>
              <a:ext uri="{FF2B5EF4-FFF2-40B4-BE49-F238E27FC236}">
                <a16:creationId xmlns:a16="http://schemas.microsoft.com/office/drawing/2014/main" id="{D0EFBC81-6165-431F-B0DB-B199C676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165599" y="4438855"/>
            <a:ext cx="449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…On Time, Every Time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cs typeface="Arial" charset="0"/>
              </a:rPr>
              <a:t>© 2013 Airways Freight,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D92A9-A69B-4260-8892-AD9FA7E36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" y="5382532"/>
            <a:ext cx="2286393" cy="12627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A History of Performance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Privately held corporation, founded in 1980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Began as pickup &amp; delivery firm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Recognized need for more reliable shipping process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Steady, consistent growth by putting customer first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3101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1843438"/>
            <a:ext cx="3124735" cy="208315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B07CAF-9CB9-4CD0-864F-5F016681F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70939"/>
            <a:ext cx="3837308" cy="177475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Delivering Performance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Experts at time-critical cargo delivery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Reputation built on responsive, can-do attitude 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Same-day, overnight, 2-day, 3-5 day service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Endless shipping resources worldwide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5365" name="Picture 5" descr="A picture containing plane, outdoor&#10;&#10;Description generated with high conf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1935301"/>
            <a:ext cx="3124735" cy="189943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066D932-3112-488C-9648-8BDA40A99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70939"/>
            <a:ext cx="3837308" cy="177475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" y="1447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Delivering Excellence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No shipment too large, too small, or too challenging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Best on-time delivery track record in the industry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Constant Updates using the latest technology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Open 24/7/365 including holidays</a:t>
            </a: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r="2" b="2"/>
          <a:stretch/>
        </p:blipFill>
        <p:spPr bwMode="auto">
          <a:xfrm>
            <a:off x="5894172" y="1955123"/>
            <a:ext cx="3124735" cy="1859787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288A57C-0217-4477-B310-12D287CC4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Experienced People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Long term tenure of management &amp; staff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Ops Managers empowered to find solutions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Extension of your shipping department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Trained in handling all dangerous goods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Meet or exceed DOT, TSA and IATA regulations</a:t>
            </a:r>
          </a:p>
        </p:txBody>
      </p:sp>
      <p:pic>
        <p:nvPicPr>
          <p:cNvPr id="22546" name="Picture 18" descr="Room-2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94172" y="1896811"/>
            <a:ext cx="3124735" cy="197641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BE30B38-4585-44A5-95B5-CBEB260A1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By Land, By Air, By Sea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Dedicated same-day expeditors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Flat beds &amp; oversized freight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FTL</a:t>
            </a:r>
            <a:r>
              <a:rPr lang="en-US" sz="1700" dirty="0">
                <a:solidFill>
                  <a:srgbClr val="FFFFFF"/>
                </a:solidFill>
              </a:rPr>
              <a:t>/LTL standard trailers	</a:t>
            </a:r>
          </a:p>
        </p:txBody>
      </p:sp>
      <p:pic>
        <p:nvPicPr>
          <p:cNvPr id="7188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4" y="2241831"/>
            <a:ext cx="3124735" cy="135849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7110245-5AAF-407F-AD16-CB08A020C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By Land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Panel Vans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Refrigerated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Special Escorts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Single or team drivers</a:t>
            </a:r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5" y="1967126"/>
            <a:ext cx="2763768" cy="183578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7EAC27-8A1B-4F65-89FA-B38B4411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By Air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8650" y="2015406"/>
            <a:ext cx="3823334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85" y="1967126"/>
            <a:ext cx="2447708" cy="183578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7EAC27-8A1B-4F65-89FA-B38B4411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181600" y="4293861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A9D18AAD-B42B-47B0-AD98-C991631C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57" y="1967126"/>
            <a:ext cx="4876800" cy="2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Charters</a:t>
            </a: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Specially configured aircraft</a:t>
            </a: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Oversized cargo planes</a:t>
            </a:r>
          </a:p>
          <a:p>
            <a:pPr marL="285750" indent="-285750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Commercial &amp; dedicated air courier</a:t>
            </a:r>
          </a:p>
        </p:txBody>
      </p:sp>
    </p:spTree>
    <p:extLst>
      <p:ext uri="{BB962C8B-B14F-4D97-AF65-F5344CB8AC3E}">
        <p14:creationId xmlns:p14="http://schemas.microsoft.com/office/powerpoint/2010/main" val="12964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B137817A-6E43-41BF-8F21-9349BDFD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A5BE2DA6-83C9-46EF-B42E-C4022430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1388" y="1690688"/>
            <a:ext cx="543261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A1A2EF03-D0CA-4967-B631-C09F910E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5549382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By Sea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28650" y="2012865"/>
            <a:ext cx="3237991" cy="416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/>
              <a:t>Full Service Ocean Freight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/>
              <a:t>LCL &amp; FCL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/>
              <a:t>Break-bulk for oversized cargo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700"/>
              <a:t>Import/Export documentation</a:t>
            </a: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00" y="2199009"/>
            <a:ext cx="3222439" cy="174646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48BE414-D645-480B-A2C2-0E9474041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5"/>
          <a:stretch/>
        </p:blipFill>
        <p:spPr>
          <a:xfrm>
            <a:off x="5030725" y="4641240"/>
            <a:ext cx="3837308" cy="172891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FAD35123A7540A7A8C3375C2924D0" ma:contentTypeVersion="8" ma:contentTypeDescription="Create a new document." ma:contentTypeScope="" ma:versionID="a977d8a38bb37d3c1efeefff7b0fbb74">
  <xsd:schema xmlns:xsd="http://www.w3.org/2001/XMLSchema" xmlns:xs="http://www.w3.org/2001/XMLSchema" xmlns:p="http://schemas.microsoft.com/office/2006/metadata/properties" xmlns:ns2="05675b70-68a2-45be-8370-c3bccd4fd8dd" xmlns:ns3="ee9d730b-cc27-4c49-90ae-bcb637e8e2aa" targetNamespace="http://schemas.microsoft.com/office/2006/metadata/properties" ma:root="true" ma:fieldsID="1b9f9780ecabcf0164fe1b54f066390b" ns2:_="" ns3:_="">
    <xsd:import namespace="05675b70-68a2-45be-8370-c3bccd4fd8dd"/>
    <xsd:import namespace="ee9d730b-cc27-4c49-90ae-bcb637e8e2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75b70-68a2-45be-8370-c3bccd4fd8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d730b-cc27-4c49-90ae-bcb637e8e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ED7B3F-0FED-4637-B8EF-5B5B35087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74A2-6272-4E82-8E9B-C8B85C8B7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75b70-68a2-45be-8370-c3bccd4fd8dd"/>
    <ds:schemaRef ds:uri="ee9d730b-cc27-4c49-90ae-bcb637e8e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C8B4E-44B2-41F7-A93D-3320EC929808}">
  <ds:schemaRefs>
    <ds:schemaRef ds:uri="ee9d730b-cc27-4c49-90ae-bcb637e8e2a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5675b70-68a2-45be-8370-c3bccd4fd8d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343</Words>
  <Application>Microsoft Office PowerPoint</Application>
  <PresentationFormat>On-screen Show (4:3)</PresentationFormat>
  <Paragraphs>109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A History of Performance</vt:lpstr>
      <vt:lpstr>Delivering Performance</vt:lpstr>
      <vt:lpstr>Delivering Excellence</vt:lpstr>
      <vt:lpstr>Experienced People</vt:lpstr>
      <vt:lpstr>By Land, By Air, By Sea</vt:lpstr>
      <vt:lpstr>By Land</vt:lpstr>
      <vt:lpstr>By Air</vt:lpstr>
      <vt:lpstr>By Sea</vt:lpstr>
      <vt:lpstr>Special Services</vt:lpstr>
      <vt:lpstr>Trade Shows</vt:lpstr>
      <vt:lpstr>Utilities</vt:lpstr>
      <vt:lpstr>Performing Arts</vt:lpstr>
      <vt:lpstr>Industrial</vt:lpstr>
      <vt:lpstr>Medical</vt:lpstr>
      <vt:lpstr>When the Need is Performance, Airways Delivers…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Townsend</dc:creator>
  <cp:lastModifiedBy>Lisa Townsend</cp:lastModifiedBy>
  <cp:revision>3</cp:revision>
  <dcterms:created xsi:type="dcterms:W3CDTF">2019-01-16T19:49:43Z</dcterms:created>
  <dcterms:modified xsi:type="dcterms:W3CDTF">2019-01-16T20:12:29Z</dcterms:modified>
</cp:coreProperties>
</file>